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4" r:id="rId2"/>
    <p:sldId id="285" r:id="rId3"/>
    <p:sldId id="286" r:id="rId4"/>
    <p:sldId id="293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D083C5A-DC86-41F2-8E42-FD3609AC5A2D}">
          <p14:sldIdLst>
            <p14:sldId id="284"/>
          </p14:sldIdLst>
        </p14:section>
        <p14:section name="未命名的章節" id="{20FDEB9D-E4F1-4EC7-9BFE-7AB5880E8D30}">
          <p14:sldIdLst>
            <p14:sldId id="285"/>
            <p14:sldId id="286"/>
            <p14:sldId id="293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E23"/>
    <a:srgbClr val="0000FF"/>
    <a:srgbClr val="FF9933"/>
    <a:srgbClr val="FFC000"/>
    <a:srgbClr val="10A9E5"/>
    <a:srgbClr val="36668E"/>
    <a:srgbClr val="F3CD2B"/>
    <a:srgbClr val="FFDF1F"/>
    <a:srgbClr val="FCEE21"/>
    <a:srgbClr val="478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88916" autoAdjust="0"/>
  </p:normalViewPr>
  <p:slideViewPr>
    <p:cSldViewPr snapToGrid="0">
      <p:cViewPr>
        <p:scale>
          <a:sx n="33" d="100"/>
          <a:sy n="33" d="100"/>
        </p:scale>
        <p:origin x="2606" y="1118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互動建議</a:t>
            </a: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目的</a:t>
            </a: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: </a:t>
            </a: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公開課中，老師要請學生回答作為互動的展現形式，互動方式可以活絡課堂氣氛。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0" indent="0">
              <a:buNone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方法一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0" indent="0">
              <a:buNone/>
            </a:pP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1.   </a:t>
            </a: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將學生編號</a:t>
            </a: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1-3</a:t>
            </a: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。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0" indent="0">
              <a:buNone/>
            </a:pP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2.   </a:t>
            </a: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老師可以隨機叫號，叫到號碼的學生要舉手，老師可選最快或最慢的學生回答。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0" indent="0">
              <a:buNone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方法二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老師準備</a:t>
            </a:r>
            <a:r>
              <a:rPr lang="en-US" altLang="zh-TW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2-4</a:t>
            </a: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隻筆。老師說「開始」學生就傳筆</a:t>
            </a:r>
            <a:endParaRPr lang="en-US" altLang="zh-TW" sz="1200" dirty="0" smtClean="0">
              <a:latin typeface="華康黑體 Std W3" panose="020B0300000000000000" pitchFamily="34" charset="-120"/>
              <a:ea typeface="華康黑體 Std W3" panose="020B03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 smtClean="0">
                <a:latin typeface="華康黑體 Std W3" panose="020B0300000000000000" pitchFamily="34" charset="-120"/>
                <a:ea typeface="華康黑體 Std W3" panose="020B0300000000000000" pitchFamily="34" charset="-120"/>
              </a:rPr>
              <a:t>老師說「停」，手上有筆的學生要舉手，老師可選最快或最慢的學生回答。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60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332222" y="4241370"/>
            <a:ext cx="4034532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altLang="zh-TW" sz="6000" dirty="0" err="1" smtClean="0">
                <a:solidFill>
                  <a:srgbClr val="36668E"/>
                </a:solidFill>
                <a:latin typeface="華康圓體 Std W9" panose="02000900000000000000" pitchFamily="50" charset="-120"/>
                <a:ea typeface="華康圓體 Std W9" panose="02000900000000000000" pitchFamily="50" charset="-120"/>
              </a:rPr>
              <a:t>ePy</a:t>
            </a:r>
            <a:r>
              <a:rPr lang="en-US" altLang="zh-TW" sz="6000" dirty="0" smtClean="0">
                <a:solidFill>
                  <a:srgbClr val="36668E"/>
                </a:solidFill>
                <a:latin typeface="華康圓體 Std W9" panose="02000900000000000000" pitchFamily="50" charset="-120"/>
                <a:ea typeface="華康圓體 Std W9" panose="02000900000000000000" pitchFamily="50" charset="-120"/>
              </a:rPr>
              <a:t> </a:t>
            </a:r>
            <a:r>
              <a:rPr lang="en-US" altLang="zh-TW" sz="6000" dirty="0" err="1" smtClean="0">
                <a:solidFill>
                  <a:srgbClr val="36668E"/>
                </a:solidFill>
                <a:latin typeface="華康圓體 Std W9" panose="02000900000000000000" pitchFamily="50" charset="-120"/>
                <a:ea typeface="華康圓體 Std W9" panose="02000900000000000000" pitchFamily="50" charset="-120"/>
              </a:rPr>
              <a:t>Pluse</a:t>
            </a:r>
            <a:endParaRPr lang="en-US" altLang="zh-TW" sz="6000" dirty="0" smtClean="0">
              <a:solidFill>
                <a:srgbClr val="36668E"/>
              </a:solidFill>
              <a:latin typeface="華康圓體 Std W9" panose="02000900000000000000" pitchFamily="50" charset="-120"/>
              <a:ea typeface="華康圓體 Std W9" panose="02000900000000000000" pitchFamily="50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76" y="1218964"/>
            <a:ext cx="3702424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4150" y="253158"/>
            <a:ext cx="4963886" cy="1325563"/>
          </a:xfrm>
        </p:spPr>
        <p:txBody>
          <a:bodyPr/>
          <a:lstStyle/>
          <a:p>
            <a:r>
              <a:rPr lang="zh-TW" altLang="en-US" dirty="0" smtClean="0"/>
              <a:t>圖示 配合 音效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47605" y="58141"/>
            <a:ext cx="2574475" cy="68483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55371" y="2164702"/>
            <a:ext cx="330571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你要會</a:t>
            </a:r>
            <a:endParaRPr lang="en-US" altLang="zh-TW" sz="3600" dirty="0" smtClean="0"/>
          </a:p>
          <a:p>
            <a:endParaRPr lang="en-US" altLang="zh-TW" sz="3600" dirty="0" smtClean="0"/>
          </a:p>
          <a:p>
            <a:pPr marL="342900" indent="-342900">
              <a:buAutoNum type="arabicPeriod"/>
            </a:pPr>
            <a:r>
              <a:rPr lang="zh-TW" altLang="en-US" sz="3600" dirty="0" smtClean="0"/>
              <a:t>簡單按鍵判斷</a:t>
            </a:r>
            <a:endParaRPr lang="en-US" altLang="zh-TW" sz="3600" dirty="0" smtClean="0"/>
          </a:p>
          <a:p>
            <a:pPr marL="342900" indent="-342900">
              <a:buAutoNum type="arabicPeriod"/>
            </a:pPr>
            <a:r>
              <a:rPr lang="zh-TW" altLang="en-US" sz="3600" dirty="0" smtClean="0"/>
              <a:t>無窮重複迴圈</a:t>
            </a:r>
            <a:endParaRPr lang="en-US" altLang="zh-TW" sz="3600" dirty="0" smtClean="0"/>
          </a:p>
          <a:p>
            <a:pPr marL="342900" indent="-342900">
              <a:buAutoNum type="arabicPeriod"/>
            </a:pPr>
            <a:r>
              <a:rPr lang="zh-TW" altLang="en-US" sz="3600" dirty="0" smtClean="0"/>
              <a:t>播放音效</a:t>
            </a:r>
            <a:endParaRPr lang="en-US" altLang="zh-TW" sz="3600" dirty="0" smtClean="0"/>
          </a:p>
          <a:p>
            <a:pPr marL="342900" indent="-342900">
              <a:buAutoNum type="arabicPeriod"/>
            </a:pPr>
            <a:r>
              <a:rPr lang="en-US" altLang="zh-TW" sz="3600" dirty="0" err="1" smtClean="0"/>
              <a:t>Diy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圖示 </a:t>
            </a:r>
            <a:endParaRPr lang="en-US" altLang="zh-TW" sz="3600" dirty="0" smtClean="0"/>
          </a:p>
          <a:p>
            <a:endParaRPr lang="zh-TW" altLang="en-US" dirty="0"/>
          </a:p>
        </p:txBody>
      </p:sp>
      <p:pic>
        <p:nvPicPr>
          <p:cNvPr id="6" name="35f40aba-2eb1-4987-8335-0269de990a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0927" y="1256582"/>
            <a:ext cx="2503953" cy="44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25" y="218439"/>
            <a:ext cx="3930959" cy="64361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t="8355"/>
          <a:stretch/>
        </p:blipFill>
        <p:spPr>
          <a:xfrm>
            <a:off x="6042038" y="541175"/>
            <a:ext cx="2519245" cy="5971609"/>
          </a:xfrm>
          <a:prstGeom prst="rect">
            <a:avLst/>
          </a:prstGeom>
        </p:spPr>
      </p:pic>
      <p:pic>
        <p:nvPicPr>
          <p:cNvPr id="6" name="af3c2724-7510-4547-b04e-21c3966921c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6210" y="1351310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18406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1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7308" y="0"/>
            <a:ext cx="9630508" cy="1325563"/>
          </a:xfrm>
        </p:spPr>
        <p:txBody>
          <a:bodyPr/>
          <a:lstStyle/>
          <a:p>
            <a:r>
              <a:rPr lang="en-US" altLang="zh-TW" dirty="0" smtClean="0"/>
              <a:t>Feature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03415" y="1272800"/>
            <a:ext cx="5806751" cy="489731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1. 8x8 matrix </a:t>
            </a:r>
            <a:r>
              <a:rPr lang="zh-TW" altLang="en-US" sz="2400" dirty="0"/>
              <a:t>單色 （</a:t>
            </a:r>
            <a:r>
              <a:rPr lang="en-US" altLang="zh-TW" sz="2400" dirty="0"/>
              <a:t>red led) </a:t>
            </a:r>
          </a:p>
          <a:p>
            <a:pPr marL="0" indent="0">
              <a:buNone/>
            </a:pPr>
            <a:r>
              <a:rPr lang="en-US" altLang="zh-TW" sz="2400" dirty="0"/>
              <a:t>   a. </a:t>
            </a:r>
            <a:r>
              <a:rPr lang="zh-TW" altLang="en-US" sz="2400" dirty="0"/>
              <a:t>顯示圖形 內建（表情圖形）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b. </a:t>
            </a:r>
            <a:r>
              <a:rPr lang="zh-TW" altLang="en-US" sz="2400" dirty="0"/>
              <a:t>可自建 圖形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c. </a:t>
            </a:r>
            <a:r>
              <a:rPr lang="zh-TW" altLang="en-US" sz="2400" dirty="0"/>
              <a:t>顯示 </a:t>
            </a:r>
            <a:r>
              <a:rPr lang="en-US" altLang="zh-TW" sz="2400" dirty="0"/>
              <a:t>A-Z 0-9 </a:t>
            </a:r>
            <a:r>
              <a:rPr lang="zh-TW" altLang="en-US" sz="2400" dirty="0"/>
              <a:t>字體 （跑馬燈）</a:t>
            </a:r>
          </a:p>
          <a:p>
            <a:pPr marL="0" indent="0">
              <a:buNone/>
            </a:pPr>
            <a:r>
              <a:rPr lang="en-US" altLang="zh-TW" sz="2400" dirty="0"/>
              <a:t>2. </a:t>
            </a:r>
            <a:r>
              <a:rPr lang="zh-TW" altLang="en-US" sz="2400" dirty="0"/>
              <a:t>蜂鳴器 單音 </a:t>
            </a:r>
            <a:r>
              <a:rPr lang="en-US" altLang="zh-TW" sz="2400" dirty="0"/>
              <a:t>Tone </a:t>
            </a:r>
            <a:r>
              <a:rPr lang="zh-TW" altLang="en-US" sz="2400" dirty="0"/>
              <a:t>（</a:t>
            </a:r>
            <a:r>
              <a:rPr lang="en-US" altLang="zh-TW" sz="2400" dirty="0" err="1" smtClean="0"/>
              <a:t>DoReMe</a:t>
            </a:r>
            <a:r>
              <a:rPr lang="en-US" altLang="zh-TW" sz="2400" dirty="0"/>
              <a:t>) ( </a:t>
            </a:r>
            <a:r>
              <a:rPr lang="zh-TW" altLang="en-US" sz="2400" dirty="0"/>
              <a:t>八個音階）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a. </a:t>
            </a:r>
            <a:r>
              <a:rPr lang="zh-TW" altLang="en-US" sz="2400" dirty="0"/>
              <a:t>自己編曲 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b. </a:t>
            </a:r>
            <a:r>
              <a:rPr lang="zh-TW" altLang="en-US" sz="2400" dirty="0"/>
              <a:t>固定頻率 響聲</a:t>
            </a:r>
          </a:p>
          <a:p>
            <a:pPr marL="0" indent="0">
              <a:buNone/>
            </a:pPr>
            <a:r>
              <a:rPr lang="en-US" altLang="zh-TW" sz="2400" dirty="0"/>
              <a:t>3. Key X4 (A ,B,C,D)</a:t>
            </a:r>
          </a:p>
          <a:p>
            <a:pPr marL="0" indent="0">
              <a:buNone/>
            </a:pPr>
            <a:r>
              <a:rPr lang="en-US" altLang="zh-TW" sz="2400" dirty="0"/>
              <a:t>4. </a:t>
            </a:r>
            <a:r>
              <a:rPr lang="zh-TW" altLang="en-US" sz="2400" dirty="0"/>
              <a:t>外接 </a:t>
            </a:r>
            <a:r>
              <a:rPr lang="en-US" altLang="zh-TW" sz="2400" dirty="0"/>
              <a:t>RGB 8x8  MATRIX LED</a:t>
            </a:r>
          </a:p>
          <a:p>
            <a:pPr marL="0" indent="0">
              <a:buNone/>
            </a:pPr>
            <a:r>
              <a:rPr lang="en-US" altLang="zh-TW" sz="2400" dirty="0"/>
              <a:t>5. </a:t>
            </a:r>
            <a:r>
              <a:rPr lang="zh-TW" altLang="en-US" sz="2400" dirty="0"/>
              <a:t>藍牙 </a:t>
            </a:r>
            <a:r>
              <a:rPr lang="en-US" altLang="zh-TW" sz="2400" dirty="0"/>
              <a:t>Module </a:t>
            </a:r>
            <a:r>
              <a:rPr lang="zh-TW" altLang="en-US" sz="2400" dirty="0"/>
              <a:t>與小拍</a:t>
            </a:r>
            <a:r>
              <a:rPr lang="zh-TW" altLang="en-US" sz="2400" dirty="0" smtClean="0"/>
              <a:t>相同</a:t>
            </a:r>
            <a:endParaRPr lang="zh-TW" altLang="en-US" sz="2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7358983" y="1272799"/>
            <a:ext cx="4730381" cy="4897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6. </a:t>
            </a:r>
            <a:r>
              <a:rPr lang="zh-TW" altLang="en-US" sz="2400" dirty="0" smtClean="0"/>
              <a:t>左右麥克風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   </a:t>
            </a:r>
            <a:r>
              <a:rPr lang="en-US" altLang="zh-TW" sz="2400" dirty="0" smtClean="0"/>
              <a:t>a. </a:t>
            </a:r>
            <a:r>
              <a:rPr lang="zh-TW" altLang="en-US" sz="2400" dirty="0" smtClean="0"/>
              <a:t>讀取瞬間麥克風收音大小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7. </a:t>
            </a:r>
            <a:r>
              <a:rPr lang="zh-TW" altLang="en-US" sz="2400" dirty="0" smtClean="0"/>
              <a:t>光敏 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感應環境亮度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8. </a:t>
            </a:r>
            <a:r>
              <a:rPr lang="zh-TW" altLang="en-US" sz="2400" dirty="0" smtClean="0"/>
              <a:t>重力</a:t>
            </a:r>
            <a:r>
              <a:rPr lang="en-US" altLang="zh-TW" sz="2400" dirty="0" smtClean="0"/>
              <a:t>Sensor (G-</a:t>
            </a:r>
            <a:r>
              <a:rPr lang="en-US" altLang="zh-TW" sz="2400" dirty="0" err="1" smtClean="0"/>
              <a:t>snsor</a:t>
            </a:r>
            <a:r>
              <a:rPr lang="en-US" altLang="zh-TW" sz="24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    a. </a:t>
            </a:r>
            <a:r>
              <a:rPr lang="zh-TW" altLang="en-US" sz="2400" dirty="0" smtClean="0"/>
              <a:t>板子傾斜角度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    </a:t>
            </a:r>
            <a:r>
              <a:rPr lang="en-US" altLang="zh-TW" sz="2400" dirty="0" smtClean="0"/>
              <a:t>b. </a:t>
            </a:r>
            <a:r>
              <a:rPr lang="zh-TW" altLang="en-US" sz="2400" dirty="0" smtClean="0"/>
              <a:t>板子晃動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    </a:t>
            </a:r>
            <a:r>
              <a:rPr lang="en-US" altLang="zh-TW" sz="2400" dirty="0" smtClean="0"/>
              <a:t>c. </a:t>
            </a:r>
            <a:r>
              <a:rPr lang="zh-TW" altLang="en-US" sz="2400" dirty="0" smtClean="0"/>
              <a:t>板子瞬間加速度數據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9. RYGB </a:t>
            </a:r>
            <a:r>
              <a:rPr lang="zh-TW" altLang="en-US" sz="2400" dirty="0" smtClean="0"/>
              <a:t>四個單色 </a:t>
            </a:r>
            <a:r>
              <a:rPr lang="en-US" altLang="zh-TW" sz="2400" dirty="0" smtClean="0"/>
              <a:t>LED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10. </a:t>
            </a:r>
            <a:r>
              <a:rPr lang="zh-TW" altLang="en-US" sz="2400" dirty="0" smtClean="0"/>
              <a:t>外接 時鐘數字顯示器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02598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6833" y="66545"/>
            <a:ext cx="9674290" cy="913169"/>
          </a:xfrm>
        </p:spPr>
        <p:txBody>
          <a:bodyPr/>
          <a:lstStyle/>
          <a:p>
            <a:r>
              <a:rPr lang="en-US" altLang="zh-TW" dirty="0" smtClean="0"/>
              <a:t>Display 8x8 Red LED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10" y="948507"/>
            <a:ext cx="4176122" cy="556308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522275" y="4453604"/>
            <a:ext cx="1754155" cy="60649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00284" y="2716659"/>
            <a:ext cx="1754155" cy="60649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996512" y="5821696"/>
            <a:ext cx="2629847" cy="737706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33" y="1199511"/>
            <a:ext cx="4854635" cy="53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4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486" y="365125"/>
            <a:ext cx="9590314" cy="511953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Diy</a:t>
            </a:r>
            <a:r>
              <a:rPr lang="en-US" altLang="zh-TW" dirty="0" smtClean="0"/>
              <a:t> </a:t>
            </a:r>
            <a:r>
              <a:rPr lang="zh-TW" altLang="en-US" dirty="0" smtClean="0"/>
              <a:t>你自己的圖示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9665"/>
            <a:ext cx="2911092" cy="42294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296" y="0"/>
            <a:ext cx="2246154" cy="6451720"/>
          </a:xfrm>
          <a:prstGeom prst="rect">
            <a:avLst/>
          </a:prstGeom>
        </p:spPr>
      </p:pic>
      <p:pic>
        <p:nvPicPr>
          <p:cNvPr id="6" name="aa4dd6c9-b628-482b-af14-6eba98b2c62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0450" y="877078"/>
            <a:ext cx="2505796" cy="44547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8" t="33745" r="26949" b="30332"/>
          <a:stretch/>
        </p:blipFill>
        <p:spPr>
          <a:xfrm>
            <a:off x="3113362" y="2093506"/>
            <a:ext cx="2773380" cy="27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5" y="1646437"/>
            <a:ext cx="5265876" cy="48010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4154" y="365125"/>
            <a:ext cx="9599645" cy="726557"/>
          </a:xfrm>
        </p:spPr>
        <p:txBody>
          <a:bodyPr/>
          <a:lstStyle/>
          <a:p>
            <a:r>
              <a:rPr lang="en-US" altLang="zh-TW" smtClean="0"/>
              <a:t>Music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2" y="2851582"/>
            <a:ext cx="3513033" cy="25129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990" y="5433846"/>
            <a:ext cx="3292125" cy="115834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0" y="3386804"/>
            <a:ext cx="1754155" cy="713792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3975" y="5840963"/>
            <a:ext cx="1754155" cy="60649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75" y="83975"/>
            <a:ext cx="4412362" cy="23776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782" y="265768"/>
            <a:ext cx="3025402" cy="1836579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6212978" y="666307"/>
            <a:ext cx="1754155" cy="980129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43973" y="2007531"/>
            <a:ext cx="1754155" cy="60649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850771" y="1646436"/>
            <a:ext cx="1441015" cy="500377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285771" y="320659"/>
            <a:ext cx="1441015" cy="500377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87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03" y="1280813"/>
            <a:ext cx="6425496" cy="30221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00603" y="34523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變速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16375" y="4544009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120 bpm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每分鐘有 </a:t>
            </a:r>
            <a:r>
              <a:rPr lang="en-US" altLang="zh-TW" dirty="0" smtClean="0">
                <a:sym typeface="Wingdings" panose="05000000000000000000" pitchFamily="2" charset="2"/>
              </a:rPr>
              <a:t>120 </a:t>
            </a:r>
            <a:r>
              <a:rPr lang="zh-TW" altLang="en-US" dirty="0" smtClean="0">
                <a:sym typeface="Wingdings" panose="05000000000000000000" pitchFamily="2" charset="2"/>
              </a:rPr>
              <a:t>拍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916374" y="5017924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240 bpm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每分鐘有 </a:t>
            </a:r>
            <a:r>
              <a:rPr lang="en-US" altLang="zh-TW" dirty="0" smtClean="0">
                <a:sym typeface="Wingdings" panose="05000000000000000000" pitchFamily="2" charset="2"/>
              </a:rPr>
              <a:t>240 </a:t>
            </a:r>
            <a:r>
              <a:rPr lang="zh-TW" altLang="en-US" dirty="0" smtClean="0">
                <a:sym typeface="Wingdings" panose="05000000000000000000" pitchFamily="2" charset="2"/>
              </a:rPr>
              <a:t>拍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16374" y="5628351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數字變大 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節奏變慢還是快？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71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82146" y="365125"/>
            <a:ext cx="9571653" cy="1071789"/>
          </a:xfrm>
        </p:spPr>
        <p:txBody>
          <a:bodyPr/>
          <a:lstStyle/>
          <a:p>
            <a:r>
              <a:rPr lang="zh-TW" altLang="en-US" dirty="0" smtClean="0"/>
              <a:t>等待 與 循環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89" y="1436914"/>
            <a:ext cx="4450147" cy="510905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52027" y="1564823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等待 </a:t>
            </a:r>
            <a:r>
              <a:rPr lang="en-US" altLang="zh-TW" dirty="0" smtClean="0"/>
              <a:t>V --  </a:t>
            </a:r>
            <a:r>
              <a:rPr lang="zh-TW" altLang="en-US" dirty="0" smtClean="0"/>
              <a:t>等聲音撥完才做下面動作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52027" y="206206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循環 </a:t>
            </a:r>
            <a:r>
              <a:rPr lang="en-US" altLang="zh-TW" dirty="0" smtClean="0"/>
              <a:t>V --  </a:t>
            </a:r>
            <a:r>
              <a:rPr lang="zh-TW" altLang="en-US" dirty="0" smtClean="0"/>
              <a:t>循環播放聲音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52027" y="3151062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等待 </a:t>
            </a:r>
            <a:r>
              <a:rPr lang="en-US" altLang="zh-TW" dirty="0" smtClean="0"/>
              <a:t>V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</a:t>
            </a:r>
            <a:r>
              <a:rPr lang="zh-TW" altLang="en-US" dirty="0"/>
              <a:t>循環 </a:t>
            </a:r>
            <a:r>
              <a:rPr lang="en-US" altLang="zh-TW" dirty="0" smtClean="0"/>
              <a:t>V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?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35475" y="358434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等待 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</a:t>
            </a:r>
            <a:r>
              <a:rPr lang="zh-TW" altLang="en-US" dirty="0"/>
              <a:t>循環 </a:t>
            </a:r>
            <a:r>
              <a:rPr lang="en-US" altLang="zh-TW" dirty="0" smtClean="0"/>
              <a:t>V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?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35475" y="400865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等待 </a:t>
            </a:r>
            <a:r>
              <a:rPr lang="en-US" altLang="zh-TW" dirty="0"/>
              <a:t>V</a:t>
            </a:r>
            <a:r>
              <a:rPr lang="zh-TW" altLang="en-US" dirty="0" smtClean="0"/>
              <a:t>，</a:t>
            </a:r>
            <a:r>
              <a:rPr lang="zh-TW" altLang="en-US" dirty="0"/>
              <a:t>循環 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?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22062" y="4462486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等待 ，</a:t>
            </a:r>
            <a:r>
              <a:rPr lang="zh-TW" altLang="en-US" dirty="0"/>
              <a:t>循環 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?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44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5412" y="365125"/>
            <a:ext cx="9338388" cy="1325563"/>
          </a:xfrm>
        </p:spPr>
        <p:txBody>
          <a:bodyPr/>
          <a:lstStyle/>
          <a:p>
            <a:r>
              <a:rPr lang="zh-TW" altLang="en-US" dirty="0" smtClean="0"/>
              <a:t>播放音效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12" y="2364140"/>
            <a:ext cx="2815501" cy="1430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19" y="523746"/>
            <a:ext cx="4112106" cy="60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8840" y="365125"/>
            <a:ext cx="9664959" cy="1325563"/>
          </a:xfrm>
        </p:spPr>
        <p:txBody>
          <a:bodyPr/>
          <a:lstStyle/>
          <a:p>
            <a:r>
              <a:rPr lang="zh-TW" altLang="en-US" dirty="0" smtClean="0"/>
              <a:t> 開機    救護車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987" y="2280474"/>
            <a:ext cx="7778026" cy="38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0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15209</TotalTime>
  <Words>362</Words>
  <Application>Microsoft Office PowerPoint</Application>
  <PresentationFormat>寬螢幕</PresentationFormat>
  <Paragraphs>53</Paragraphs>
  <Slides>12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華康黑體 Std W3</vt:lpstr>
      <vt:lpstr>華康圓體 Std W9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Feature</vt:lpstr>
      <vt:lpstr>Display 8x8 Red LED</vt:lpstr>
      <vt:lpstr>Diy 你自己的圖示</vt:lpstr>
      <vt:lpstr>Music</vt:lpstr>
      <vt:lpstr>PowerPoint 簡報</vt:lpstr>
      <vt:lpstr>等待 與 循環</vt:lpstr>
      <vt:lpstr>播放音效</vt:lpstr>
      <vt:lpstr> 開機    救護車</vt:lpstr>
      <vt:lpstr>圖示 配合 音效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Wright</cp:lastModifiedBy>
  <cp:revision>599</cp:revision>
  <dcterms:created xsi:type="dcterms:W3CDTF">2020-08-17T09:45:41Z</dcterms:created>
  <dcterms:modified xsi:type="dcterms:W3CDTF">2022-08-01T05:49:29Z</dcterms:modified>
</cp:coreProperties>
</file>